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1338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7246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4699" y="949762"/>
            <a:ext cx="7787402" cy="4179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550"/>
              </a:lnSpc>
              <a:buNone/>
            </a:pPr>
            <a:r>
              <a:rPr lang="en-US" sz="5250" b="1" kern="0" spc="-158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Ақпараттық технология құралдарын пайдалануға негізделген оқыту модельдеуі</a:t>
            </a:r>
            <a:endParaRPr lang="en-US" sz="5250" dirty="0"/>
          </a:p>
        </p:txBody>
      </p:sp>
      <p:sp>
        <p:nvSpPr>
          <p:cNvPr id="4" name="Text 1"/>
          <p:cNvSpPr/>
          <p:nvPr/>
        </p:nvSpPr>
        <p:spPr>
          <a:xfrm>
            <a:off x="6164699" y="5419487"/>
            <a:ext cx="7787402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Ақпараттық технологияларды оқыту процесіне енгізу қазіргі заманғы білім берудің маңызды аспектілерінің бірі болып табылады. Бұл жаңа оқыту модельдерінің пайда болуына, оқу бағдарламаларының жаңаруына және оқу-тәрбие процесін жаңаша ұйымдастыруға әкелді. Оқытуды модельдеуде ақпараттық технология құралдарының рөлі өте зор, олар оқу процесін тиімдірек, қызықтырақ және жекелендірілген етуге мүмкіндік береді.</a:t>
            </a:r>
            <a:endParaRPr lang="en-US" sz="15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2766" y="7762810"/>
            <a:ext cx="1857634" cy="4667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1245" y="835462"/>
            <a:ext cx="7814310" cy="11872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b="1" kern="0" spc="-112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Оқыту модельдеуінің негізгі түрлері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151245" y="2521387"/>
            <a:ext cx="427434" cy="427434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07812" y="2592586"/>
            <a:ext cx="114300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68584" y="2521387"/>
            <a:ext cx="2451854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kern="0" spc="-5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Блендірленген оқыту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768584" y="2932152"/>
            <a:ext cx="3194923" cy="24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kern="0" spc="-3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Бұл модель дәстүрлі оқытуды онлайн-ресурстармен біріктіреді. Оқушылар сабаққа дайындалу үшін онлайн-материалдарды пайдаланады, ал сыныпта өзара әрекеттесу, практикалық тапсырмалар және топтық жұмыстар орындалады.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10153412" y="2521387"/>
            <a:ext cx="427434" cy="427434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1642" y="2592586"/>
            <a:ext cx="170855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770751" y="2521387"/>
            <a:ext cx="2588895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kern="0" spc="-5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Айналып кеткен сабақ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770751" y="2932152"/>
            <a:ext cx="3194923" cy="2431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kern="0" spc="-3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Бұл модельде оқушылар жаңа материалдарды үйде онлайн-бейнелер, презентациялар немесе басқа ресурстар арқылы зерттейді, ал сыныпта сабақ барысында түсіндірмелер, талқылаулар мен практикалық тапсырмалар жүргізіледі.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6151245" y="5767507"/>
            <a:ext cx="427434" cy="427434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77213" y="5838706"/>
            <a:ext cx="175379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768584" y="5767507"/>
            <a:ext cx="2374702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kern="0" spc="-5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Онлайн оқыту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768584" y="6178272"/>
            <a:ext cx="7196971" cy="12158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kern="0" spc="-3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Оқу процесінің барлығы онлайн-платформаларда жүргізіледі. Оқушылар видеосабақтарды көре алады, онлайн-тапсырмаларды орындай алады, мұғалімдермен онлайн-байланыс орната алады және басқа да онлайн-ресурстарға қол жеткізе алады.</a:t>
            </a:r>
            <a:endParaRPr lang="en-US" sz="1450" dirty="0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6566" y="7715963"/>
            <a:ext cx="1857634" cy="4667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70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Ақпараттық технология құралдарының оқытудағы рөлі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44240"/>
            <a:ext cx="35491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Оқу процесін жеңілдетеді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25384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Ақпараттық технология құралдары арқылы мұғалімдер сабақтарды интерактивті және қызықтырақ етуге, оқушыларға жаңа материалдарды оңай түсінуге және есте сақтауға мүмкіндік береді.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4424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Жекелендірілген оқытуға мүмкіндік береді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79714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Оқушылардың қажеттіліктеріне сәйкес материалдарды таңдауға, оқу қарқынын реттеуге және жеке қолдау көрсетуге мүмкіндік береді.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44240"/>
            <a:ext cx="36893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Жаңа мүмкіндіктер ашады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25384"/>
            <a:ext cx="397811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Виртуалды шындық, ұлғайтқан шындық, симуляциялар және басқа да жаңа технологиялар оқушылардың оқуға деген қызығушылығын арттырып, олардың білім алудағы тәжірибесін жақсартады.</a:t>
            </a:r>
            <a:endParaRPr lang="en-US" sz="175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2766" y="7713822"/>
            <a:ext cx="1857634" cy="4667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8538" y="542449"/>
            <a:ext cx="7766923" cy="1844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kern="0" spc="-116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Оқыту модельдеуіндегі ақпараттық технология құралдарының түрлері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88538" y="2681645"/>
            <a:ext cx="3785116" cy="3345061"/>
          </a:xfrm>
          <a:prstGeom prst="roundRect">
            <a:avLst>
              <a:gd name="adj" fmla="val 24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92850" y="2885956"/>
            <a:ext cx="2695456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kern="0" spc="-5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Интерактивті тақталар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92850" y="3311366"/>
            <a:ext cx="3376493" cy="2203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Сабақтарды интерактивті және қызықтырақ етуге, оқушылармен өзара әрекеттесуді күшейтуге, иллюстрациялар, бейнелер, анимациялар және басқа да мультимедиялық ресурстарды пайдалануға мүмкіндік береді.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4670346" y="2681645"/>
            <a:ext cx="3785116" cy="3345061"/>
          </a:xfrm>
          <a:prstGeom prst="roundRect">
            <a:avLst>
              <a:gd name="adj" fmla="val 24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74657" y="2885956"/>
            <a:ext cx="3376493" cy="614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kern="0" spc="-5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Компьютерлер мен планшеттер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4874657" y="3618786"/>
            <a:ext cx="3376493" cy="2203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Интернетке қол жеткізуді, онлайн-ресурстарды, оқу бағдарламаларын және оқу материалдарын пайдалануды қамтамасыз етеді, сондай-ақ оқушылардың жеке жұмыстарын орындауға мүмкіндік береді.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88538" y="6223397"/>
            <a:ext cx="7766923" cy="1463635"/>
          </a:xfrm>
          <a:prstGeom prst="roundRect">
            <a:avLst>
              <a:gd name="adj" fmla="val 564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92850" y="6427708"/>
            <a:ext cx="4136946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kern="0" spc="-58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Виртуалды шындық құрылғылары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92850" y="6853118"/>
            <a:ext cx="7358301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Оқушылардың әртүрлі орталарда және жағдайларда өзін батыруға, мысалы, тарихи оқиғаларды немесе адам ағзасын зерттеуге мүмкіндік береді.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8188" y="758309"/>
            <a:ext cx="7667625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b="1" kern="0" spc="-125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Оқыту модельдеуіндегі технологиялық интеграция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43107" y="2392918"/>
            <a:ext cx="22860" cy="5078373"/>
          </a:xfrm>
          <a:prstGeom prst="roundRect">
            <a:avLst>
              <a:gd name="adj" fmla="val 387511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1268909" y="2855833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817305" y="2630091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91017" y="2709148"/>
            <a:ext cx="12692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7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4563" y="2603778"/>
            <a:ext cx="3497699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kern="0" spc="-62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Мұғалімдердің дайындығы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4563" y="3059668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Мұғалімдерге технологияны оқыту процесіне тиімді енгізу үшін қажетті дағдылар мен білімдерді меңгеруі керек.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68909" y="4618911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817305" y="4393168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59584" y="4472226"/>
            <a:ext cx="189786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7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4563" y="4366855"/>
            <a:ext cx="4750237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kern="0" spc="-62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Инфрақұрылымдық қамтамасыз ету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4563" y="4822746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Оқушылар мен мұғалімдерге қажетті технологиялық құралдар мен ресурстарды қамтамасыз ету қажет.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68909" y="6381988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817305" y="6156246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57203" y="6235303"/>
            <a:ext cx="194667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7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4563" y="6129933"/>
            <a:ext cx="3754874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kern="0" spc="-62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Оқу бағдарламасын жаңарту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4563" y="6585823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Оқу бағдарламасына жаңа технологиялық құралдар мен ресурстарды енгізу, оқу материалын жаңарту қажет.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5279" y="1115258"/>
            <a:ext cx="8026241" cy="1496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00" b="1" kern="0" spc="-9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Оқыту модельдеуіндегі технологиялық құралдарды пайдаланудың артықшылықтары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6045279" y="3031450"/>
            <a:ext cx="359331" cy="359331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176843" y="3091339"/>
            <a:ext cx="96083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kern="0" spc="-5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564273" y="3031450"/>
            <a:ext cx="3414355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550" b="1" kern="0" spc="-4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Оқушылардың қызығушылығын арттырады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564273" y="3626287"/>
            <a:ext cx="3414355" cy="1021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Жаңа технологиялар оқушылардың оқуға деген қызығушылығын арттырып, олардың оқу процесінде белсенді қатысуын қамтамасыз етеді.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10138291" y="3031450"/>
            <a:ext cx="359331" cy="359331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46043" y="3091339"/>
            <a:ext cx="143708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kern="0" spc="-5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657284" y="3031450"/>
            <a:ext cx="2562463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550" b="1" kern="0" spc="-4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Оқу тиімділігін арттырады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10657284" y="3376732"/>
            <a:ext cx="3414355" cy="766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Жаңа технологиялар арқылы оқушылар материалдарды тез және оңай түсініп, оларды есте сақтауға мүмкіндік алады.</a:t>
            </a:r>
            <a:endParaRPr lang="en-US" sz="1250" dirty="0"/>
          </a:p>
        </p:txBody>
      </p:sp>
      <p:sp>
        <p:nvSpPr>
          <p:cNvPr id="12" name="Shape 9"/>
          <p:cNvSpPr/>
          <p:nvPr/>
        </p:nvSpPr>
        <p:spPr>
          <a:xfrm>
            <a:off x="6045279" y="4987171"/>
            <a:ext cx="359331" cy="359331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151245" y="5047059"/>
            <a:ext cx="147399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kern="0" spc="-5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6564273" y="4987171"/>
            <a:ext cx="3414355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550" b="1" kern="0" spc="-4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Жекелендірілген оқытуды қамтамасыз етеді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6564273" y="5582007"/>
            <a:ext cx="3414355" cy="1021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Оқушылардың қажеттіліктеріне сәйкес оқу материалын таңдауға, оқу қарқынын реттеуге және жеке қолдау көрсетуге мүмкіндік береді.</a:t>
            </a:r>
            <a:endParaRPr lang="en-US" sz="1250" dirty="0"/>
          </a:p>
        </p:txBody>
      </p:sp>
      <p:sp>
        <p:nvSpPr>
          <p:cNvPr id="16" name="Shape 13"/>
          <p:cNvSpPr/>
          <p:nvPr/>
        </p:nvSpPr>
        <p:spPr>
          <a:xfrm>
            <a:off x="10138291" y="4987171"/>
            <a:ext cx="359331" cy="359331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40566" y="5047059"/>
            <a:ext cx="154781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kern="0" spc="-5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1850" dirty="0"/>
          </a:p>
        </p:txBody>
      </p:sp>
      <p:sp>
        <p:nvSpPr>
          <p:cNvPr id="18" name="Text 15"/>
          <p:cNvSpPr/>
          <p:nvPr/>
        </p:nvSpPr>
        <p:spPr>
          <a:xfrm>
            <a:off x="10657284" y="4987171"/>
            <a:ext cx="3414355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550" b="1" kern="0" spc="-4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Жаңа білім беру мүмкіндіктерін ашады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10657284" y="5582007"/>
            <a:ext cx="3414355" cy="1532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Виртуалды шындық, ұлғайтқан шындық және басқа да жаңа технологиялар арқылы оқушыларға әртүрлі орталарда және жағдайларда өзін батыруға, жаңа білімдер мен дағдыларды меңгеруге мүмкіндік береді.</a:t>
            </a:r>
            <a:endParaRPr lang="en-US" sz="1250" dirty="0"/>
          </a:p>
        </p:txBody>
      </p:sp>
      <p:pic>
        <p:nvPicPr>
          <p:cNvPr id="20" name="Рисунок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2766" y="7762810"/>
            <a:ext cx="1857634" cy="4667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201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Қорытынды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69112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Ақпараттық технологияларды оқыту процесіне енгізу қазіргі заманғы білім берудің маңызды бағыттарының бірі болып табылады. Жаңа оқыту модельдерінің пайда болуы, оқу бағдарламаларының жаңаруы және оқу-тәрбие процесін жаңаша ұйымдастыру оқушылардың білім алу сапасын арттыруға, олардың білімге деген қызығушылығын арттыруға және бәсекеге қабілетті мамандарды дайындауға мүмкіндік береді.</a:t>
            </a:r>
            <a:endParaRPr lang="en-US" sz="175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2766" y="7762810"/>
            <a:ext cx="1857634" cy="4667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1138"/>
            <a:ext cx="70218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Қолданылған әдебиеттер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4354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Жүнісбекова, Г. Ж., &amp; Сәрсенбаева, Р. Ә.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Оқыту үдерісінде ақпараттық технологияларды қолдану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– Алматы: Қазақ университеті, 2020.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486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Назарбаев, Н. Ә.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Қазақстан-2050 стратегиясы: бір мақсат, бір мүдде, бір болашақ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– Астана: Елорда, 2014.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908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Қараев, Ж. А.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Модельдеу әдістері және оның білім беру саласындағы қолданылуы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– Астана: Фолиант, 2018.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3304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Anderson, L. W., &amp; Krathwohl, D. R.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Taxonomy for Learning, Teaching, and Assessing: A Revision of Bloom’s Taxonomy of Educational Objectives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– New York: Pearson, 2001.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381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Шалабаева, Г. Ә.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Білім берудегі инновациялық технологиялар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– Тараз: Тараз университеті, 2019.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58034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Papert, S.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Mindstorms: Children, Computers, and Powerful Ideas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– Cambridge: MIT Press, 1993.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2253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Тұрсынбаева, Б. Т.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Цифрлық білім беру технологиялары және олардың модельдеудегі орны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– Шымкент: Қаратау баспасы, 2021.</a:t>
            </a:r>
            <a:endParaRPr lang="en-US" sz="1750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2766" y="7762810"/>
            <a:ext cx="1857634" cy="4667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705</Words>
  <Application>Microsoft Office PowerPoint</Application>
  <PresentationFormat>Произвольный</PresentationFormat>
  <Paragraphs>67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Inter</vt:lpstr>
      <vt:lpstr>Inter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Жарқын Ақтілек</cp:lastModifiedBy>
  <cp:revision>2</cp:revision>
  <dcterms:created xsi:type="dcterms:W3CDTF">2024-11-21T03:37:27Z</dcterms:created>
  <dcterms:modified xsi:type="dcterms:W3CDTF">2024-11-21T03:39:08Z</dcterms:modified>
</cp:coreProperties>
</file>